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2"/>
  </p:notesMasterIdLst>
  <p:sldIdLst>
    <p:sldId id="265" r:id="rId3"/>
    <p:sldId id="271" r:id="rId4"/>
    <p:sldId id="263" r:id="rId5"/>
    <p:sldId id="259" r:id="rId6"/>
    <p:sldId id="267" r:id="rId7"/>
    <p:sldId id="270" r:id="rId8"/>
    <p:sldId id="268" r:id="rId9"/>
    <p:sldId id="261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24" autoAdjust="0"/>
  </p:normalViewPr>
  <p:slideViewPr>
    <p:cSldViewPr>
      <p:cViewPr varScale="1">
        <p:scale>
          <a:sx n="106" d="100"/>
          <a:sy n="106" d="100"/>
        </p:scale>
        <p:origin x="116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DF49E-BECE-4E1B-82AA-9EFE873843AC}" type="doc">
      <dgm:prSet loTypeId="urn:microsoft.com/office/officeart/2005/8/layout/v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10CE11-4A4C-4F7F-BC10-0A21CD121E47}">
      <dgm:prSet phldrT="[Текст]"/>
      <dgm:spPr/>
      <dgm:t>
        <a:bodyPr/>
        <a:lstStyle/>
        <a:p>
          <a:r>
            <a:rPr lang="en-US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Learning objectives</a:t>
          </a:r>
          <a:endParaRPr lang="ru-RU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9C2F88-9AAD-4550-98BF-A7F61E82B3F8}" type="parTrans" cxnId="{AEFE8B79-C875-473D-B210-78524ACCC993}">
      <dgm:prSet/>
      <dgm:spPr/>
      <dgm:t>
        <a:bodyPr/>
        <a:lstStyle/>
        <a:p>
          <a:endParaRPr lang="ru-RU"/>
        </a:p>
      </dgm:t>
    </dgm:pt>
    <dgm:pt modelId="{018326E5-E33D-4EAF-88F9-19D58CBC7B21}" type="sibTrans" cxnId="{AEFE8B79-C875-473D-B210-78524ACCC993}">
      <dgm:prSet/>
      <dgm:spPr/>
      <dgm:t>
        <a:bodyPr/>
        <a:lstStyle/>
        <a:p>
          <a:endParaRPr lang="ru-RU"/>
        </a:p>
      </dgm:t>
    </dgm:pt>
    <dgm:pt modelId="{A66DB656-1771-4966-BBE7-C6CF044E3FBD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5.S7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appropriate subject-specific vocabulary and syntax to talk about a limited range of general topics</a:t>
          </a:r>
          <a:endParaRPr lang="ru-RU" dirty="0"/>
        </a:p>
      </dgm:t>
    </dgm:pt>
    <dgm:pt modelId="{6021B61C-67D3-4EC6-876D-20B2ABF695D8}" type="parTrans" cxnId="{22295772-C0C6-4B35-BC71-CD9D7B96E492}">
      <dgm:prSet/>
      <dgm:spPr/>
      <dgm:t>
        <a:bodyPr/>
        <a:lstStyle/>
        <a:p>
          <a:endParaRPr lang="ru-RU"/>
        </a:p>
      </dgm:t>
    </dgm:pt>
    <dgm:pt modelId="{99B994A7-B75B-4908-B674-4DBE0DB7CE2F}" type="sibTrans" cxnId="{22295772-C0C6-4B35-BC71-CD9D7B96E492}">
      <dgm:prSet/>
      <dgm:spPr/>
      <dgm:t>
        <a:bodyPr/>
        <a:lstStyle/>
        <a:p>
          <a:endParaRPr lang="ru-RU"/>
        </a:p>
      </dgm:t>
    </dgm:pt>
    <dgm:pt modelId="{482A1913-FA06-4DFD-A273-4E3B74E02744}">
      <dgm:prSet phldrT="[Текст]"/>
      <dgm:spPr/>
      <dgm:t>
        <a:bodyPr/>
        <a:lstStyle/>
        <a:p>
          <a:r>
            <a:rPr lang="en-US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Lesson objectives</a:t>
          </a:r>
          <a:endParaRPr lang="ru-RU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7FD366-4991-463E-97B4-352168F2DEA7}" type="parTrans" cxnId="{3BC2375D-3E37-4B73-B835-1DB2C2034A06}">
      <dgm:prSet/>
      <dgm:spPr/>
      <dgm:t>
        <a:bodyPr/>
        <a:lstStyle/>
        <a:p>
          <a:endParaRPr lang="ru-RU"/>
        </a:p>
      </dgm:t>
    </dgm:pt>
    <dgm:pt modelId="{B55FECAA-E71B-4D50-962F-8F3BFF435614}" type="sibTrans" cxnId="{3BC2375D-3E37-4B73-B835-1DB2C2034A06}">
      <dgm:prSet/>
      <dgm:spPr/>
      <dgm:t>
        <a:bodyPr/>
        <a:lstStyle/>
        <a:p>
          <a:endParaRPr lang="ru-RU"/>
        </a:p>
      </dgm:t>
    </dgm:pt>
    <dgm:pt modelId="{2909E0BF-AC1C-4657-AE4B-6000E357C626}">
      <dgm:prSet phldrT="[Текст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name , define and understand the names of musical instruments </a:t>
          </a:r>
          <a:endParaRPr lang="ru-RU" sz="2400" dirty="0"/>
        </a:p>
      </dgm:t>
    </dgm:pt>
    <dgm:pt modelId="{F8871988-1573-453B-B479-9680C6768A8B}" type="parTrans" cxnId="{CF58F62B-58BA-4360-A8FA-98E10D7E6CAB}">
      <dgm:prSet/>
      <dgm:spPr/>
      <dgm:t>
        <a:bodyPr/>
        <a:lstStyle/>
        <a:p>
          <a:endParaRPr lang="ru-RU"/>
        </a:p>
      </dgm:t>
    </dgm:pt>
    <dgm:pt modelId="{AE70D21C-02AA-48E4-A8EE-4D2F0C064110}" type="sibTrans" cxnId="{CF58F62B-58BA-4360-A8FA-98E10D7E6CAB}">
      <dgm:prSet/>
      <dgm:spPr/>
      <dgm:t>
        <a:bodyPr/>
        <a:lstStyle/>
        <a:p>
          <a:endParaRPr lang="ru-RU"/>
        </a:p>
      </dgm:t>
    </dgm:pt>
    <dgm:pt modelId="{B75658A2-45F3-4371-A4CC-4B85008DADB8}">
      <dgm:prSet/>
      <dgm:spPr/>
      <dgm:t>
        <a:bodyPr/>
        <a:lstStyle/>
        <a:p>
          <a:r>
            <a:rPr lang="en-US" b="1" smtClean="0">
              <a:latin typeface="Times New Roman" pitchFamily="18" charset="0"/>
              <a:cs typeface="Times New Roman" pitchFamily="18" charset="0"/>
            </a:rPr>
            <a:t>5.R2</a:t>
          </a:r>
          <a:r>
            <a:rPr lang="en-US" smtClean="0">
              <a:latin typeface="Times New Roman" pitchFamily="18" charset="0"/>
              <a:cs typeface="Times New Roman" pitchFamily="18" charset="0"/>
            </a:rPr>
            <a:t> understand with little support specific information and detail in short, simple texts on a limited range of general and curricular topics</a:t>
          </a:r>
          <a:endParaRPr lang="en-US" dirty="0" smtClean="0">
            <a:latin typeface="Times New Roman" pitchFamily="18" charset="0"/>
            <a:cs typeface="Times New Roman" pitchFamily="18" charset="0"/>
          </a:endParaRPr>
        </a:p>
      </dgm:t>
    </dgm:pt>
    <dgm:pt modelId="{ABC4FD55-F0BB-42BD-A825-4E36976FB841}" type="parTrans" cxnId="{9F602AA4-3742-4D00-A136-1B0FCD470CDB}">
      <dgm:prSet/>
      <dgm:spPr/>
      <dgm:t>
        <a:bodyPr/>
        <a:lstStyle/>
        <a:p>
          <a:endParaRPr lang="ru-RU"/>
        </a:p>
      </dgm:t>
    </dgm:pt>
    <dgm:pt modelId="{F7170E25-24FB-4E8A-B5DF-4BE26F6F0CC5}" type="sibTrans" cxnId="{9F602AA4-3742-4D00-A136-1B0FCD470CDB}">
      <dgm:prSet/>
      <dgm:spPr/>
      <dgm:t>
        <a:bodyPr/>
        <a:lstStyle/>
        <a:p>
          <a:endParaRPr lang="ru-RU"/>
        </a:p>
      </dgm:t>
    </dgm:pt>
    <dgm:pt modelId="{C2196490-3439-45B3-9E1A-F8F0E9F65F9C}">
      <dgm:prSet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5.W1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plan, write, edit and proofread work at text level with support on a limited range of general and curricular topics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AA46D3BE-7906-431E-9B7D-A13AC2FA3712}" type="parTrans" cxnId="{45EDCE49-6107-4B95-8EA4-ED8E272C547D}">
      <dgm:prSet/>
      <dgm:spPr/>
      <dgm:t>
        <a:bodyPr/>
        <a:lstStyle/>
        <a:p>
          <a:endParaRPr lang="ru-RU"/>
        </a:p>
      </dgm:t>
    </dgm:pt>
    <dgm:pt modelId="{4AC1C8EA-312F-49F6-A3AD-5384F8A683C9}" type="sibTrans" cxnId="{45EDCE49-6107-4B95-8EA4-ED8E272C547D}">
      <dgm:prSet/>
      <dgm:spPr/>
      <dgm:t>
        <a:bodyPr/>
        <a:lstStyle/>
        <a:p>
          <a:endParaRPr lang="ru-RU"/>
        </a:p>
      </dgm:t>
    </dgm:pt>
    <dgm:pt modelId="{43D4E576-6D0A-4A88-BE0F-3C8F2199D6BA}">
      <dgm:prSet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use and differentiate words to make sentences using topical vocabulary </a:t>
          </a:r>
        </a:p>
      </dgm:t>
    </dgm:pt>
    <dgm:pt modelId="{FEFDB55E-561F-4D4C-A770-8BBB908FE951}" type="parTrans" cxnId="{920F1D32-B4BB-4DFC-AE5C-079E61BA06BE}">
      <dgm:prSet/>
      <dgm:spPr/>
      <dgm:t>
        <a:bodyPr/>
        <a:lstStyle/>
        <a:p>
          <a:endParaRPr lang="ru-RU"/>
        </a:p>
      </dgm:t>
    </dgm:pt>
    <dgm:pt modelId="{E82CCDB8-2517-4C6D-9EFC-0B8C2F05FAC4}" type="sibTrans" cxnId="{920F1D32-B4BB-4DFC-AE5C-079E61BA06BE}">
      <dgm:prSet/>
      <dgm:spPr/>
      <dgm:t>
        <a:bodyPr/>
        <a:lstStyle/>
        <a:p>
          <a:endParaRPr lang="ru-RU"/>
        </a:p>
      </dgm:t>
    </dgm:pt>
    <dgm:pt modelId="{1688AB07-ADA0-415D-98AC-AEB5F478A3CD}">
      <dgm:prSet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plan, generalize and produce their own short story    </a:t>
          </a:r>
        </a:p>
      </dgm:t>
    </dgm:pt>
    <dgm:pt modelId="{62A0C4A4-0062-4E11-B095-EBEF7BEA1DFC}" type="parTrans" cxnId="{6BD5B506-7FB2-4B7D-803C-45917E7C900A}">
      <dgm:prSet/>
      <dgm:spPr/>
      <dgm:t>
        <a:bodyPr/>
        <a:lstStyle/>
        <a:p>
          <a:endParaRPr lang="ru-RU"/>
        </a:p>
      </dgm:t>
    </dgm:pt>
    <dgm:pt modelId="{35A8F79B-980D-4749-9979-2892C0D6905A}" type="sibTrans" cxnId="{6BD5B506-7FB2-4B7D-803C-45917E7C900A}">
      <dgm:prSet/>
      <dgm:spPr/>
      <dgm:t>
        <a:bodyPr/>
        <a:lstStyle/>
        <a:p>
          <a:endParaRPr lang="ru-RU"/>
        </a:p>
      </dgm:t>
    </dgm:pt>
    <dgm:pt modelId="{9C65A355-B8C7-4710-A28D-6FE1EB0E1A24}" type="pres">
      <dgm:prSet presAssocID="{8AEDF49E-BECE-4E1B-82AA-9EFE873843A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A51A08A-B7C7-431D-AF44-256216209E6A}" type="pres">
      <dgm:prSet presAssocID="{AA10CE11-4A4C-4F7F-BC10-0A21CD121E47}" presName="linNode" presStyleCnt="0"/>
      <dgm:spPr/>
    </dgm:pt>
    <dgm:pt modelId="{41BB33F4-7AE6-443F-96A1-10513C9318A7}" type="pres">
      <dgm:prSet presAssocID="{AA10CE11-4A4C-4F7F-BC10-0A21CD121E47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39EEC-8CB7-4EF6-8491-D2AF2BB1F3BC}" type="pres">
      <dgm:prSet presAssocID="{AA10CE11-4A4C-4F7F-BC10-0A21CD121E4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C9E10-394E-42A0-A204-C49A07854E29}" type="pres">
      <dgm:prSet presAssocID="{018326E5-E33D-4EAF-88F9-19D58CBC7B21}" presName="spacing" presStyleCnt="0"/>
      <dgm:spPr/>
    </dgm:pt>
    <dgm:pt modelId="{8FB49B89-52DB-437D-950B-84F52B991201}" type="pres">
      <dgm:prSet presAssocID="{482A1913-FA06-4DFD-A273-4E3B74E02744}" presName="linNode" presStyleCnt="0"/>
      <dgm:spPr/>
    </dgm:pt>
    <dgm:pt modelId="{0819E6FC-C0CF-4022-BA8E-CFA3F60AFFE0}" type="pres">
      <dgm:prSet presAssocID="{482A1913-FA06-4DFD-A273-4E3B74E0274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B8E22-B120-4CED-872A-AD0D77F8DB3E}" type="pres">
      <dgm:prSet presAssocID="{482A1913-FA06-4DFD-A273-4E3B74E0274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0F1D32-B4BB-4DFC-AE5C-079E61BA06BE}" srcId="{482A1913-FA06-4DFD-A273-4E3B74E02744}" destId="{43D4E576-6D0A-4A88-BE0F-3C8F2199D6BA}" srcOrd="1" destOrd="0" parTransId="{FEFDB55E-561F-4D4C-A770-8BBB908FE951}" sibTransId="{E82CCDB8-2517-4C6D-9EFC-0B8C2F05FAC4}"/>
    <dgm:cxn modelId="{22295772-C0C6-4B35-BC71-CD9D7B96E492}" srcId="{AA10CE11-4A4C-4F7F-BC10-0A21CD121E47}" destId="{A66DB656-1771-4966-BBE7-C6CF044E3FBD}" srcOrd="0" destOrd="0" parTransId="{6021B61C-67D3-4EC6-876D-20B2ABF695D8}" sibTransId="{99B994A7-B75B-4908-B674-4DBE0DB7CE2F}"/>
    <dgm:cxn modelId="{9F602AA4-3742-4D00-A136-1B0FCD470CDB}" srcId="{AA10CE11-4A4C-4F7F-BC10-0A21CD121E47}" destId="{B75658A2-45F3-4371-A4CC-4B85008DADB8}" srcOrd="1" destOrd="0" parTransId="{ABC4FD55-F0BB-42BD-A825-4E36976FB841}" sibTransId="{F7170E25-24FB-4E8A-B5DF-4BE26F6F0CC5}"/>
    <dgm:cxn modelId="{CF58F62B-58BA-4360-A8FA-98E10D7E6CAB}" srcId="{482A1913-FA06-4DFD-A273-4E3B74E02744}" destId="{2909E0BF-AC1C-4657-AE4B-6000E357C626}" srcOrd="0" destOrd="0" parTransId="{F8871988-1573-453B-B479-9680C6768A8B}" sibTransId="{AE70D21C-02AA-48E4-A8EE-4D2F0C064110}"/>
    <dgm:cxn modelId="{B4668870-9139-4649-AC8F-9C8AE831A18E}" type="presOf" srcId="{A66DB656-1771-4966-BBE7-C6CF044E3FBD}" destId="{E9C39EEC-8CB7-4EF6-8491-D2AF2BB1F3BC}" srcOrd="0" destOrd="0" presId="urn:microsoft.com/office/officeart/2005/8/layout/vList6"/>
    <dgm:cxn modelId="{45EDCE49-6107-4B95-8EA4-ED8E272C547D}" srcId="{AA10CE11-4A4C-4F7F-BC10-0A21CD121E47}" destId="{C2196490-3439-45B3-9E1A-F8F0E9F65F9C}" srcOrd="2" destOrd="0" parTransId="{AA46D3BE-7906-431E-9B7D-A13AC2FA3712}" sibTransId="{4AC1C8EA-312F-49F6-A3AD-5384F8A683C9}"/>
    <dgm:cxn modelId="{6E323A27-8233-4A2C-9011-EB7D42E24722}" type="presOf" srcId="{43D4E576-6D0A-4A88-BE0F-3C8F2199D6BA}" destId="{EF8B8E22-B120-4CED-872A-AD0D77F8DB3E}" srcOrd="0" destOrd="1" presId="urn:microsoft.com/office/officeart/2005/8/layout/vList6"/>
    <dgm:cxn modelId="{A9AF47FC-2155-4610-B5BE-A8EEB744F6E0}" type="presOf" srcId="{AA10CE11-4A4C-4F7F-BC10-0A21CD121E47}" destId="{41BB33F4-7AE6-443F-96A1-10513C9318A7}" srcOrd="0" destOrd="0" presId="urn:microsoft.com/office/officeart/2005/8/layout/vList6"/>
    <dgm:cxn modelId="{0E9F9BF1-0938-445A-B370-E635BF777645}" type="presOf" srcId="{482A1913-FA06-4DFD-A273-4E3B74E02744}" destId="{0819E6FC-C0CF-4022-BA8E-CFA3F60AFFE0}" srcOrd="0" destOrd="0" presId="urn:microsoft.com/office/officeart/2005/8/layout/vList6"/>
    <dgm:cxn modelId="{AEFE8B79-C875-473D-B210-78524ACCC993}" srcId="{8AEDF49E-BECE-4E1B-82AA-9EFE873843AC}" destId="{AA10CE11-4A4C-4F7F-BC10-0A21CD121E47}" srcOrd="0" destOrd="0" parTransId="{A89C2F88-9AAD-4550-98BF-A7F61E82B3F8}" sibTransId="{018326E5-E33D-4EAF-88F9-19D58CBC7B21}"/>
    <dgm:cxn modelId="{6BD5B506-7FB2-4B7D-803C-45917E7C900A}" srcId="{482A1913-FA06-4DFD-A273-4E3B74E02744}" destId="{1688AB07-ADA0-415D-98AC-AEB5F478A3CD}" srcOrd="2" destOrd="0" parTransId="{62A0C4A4-0062-4E11-B095-EBEF7BEA1DFC}" sibTransId="{35A8F79B-980D-4749-9979-2892C0D6905A}"/>
    <dgm:cxn modelId="{3BC2375D-3E37-4B73-B835-1DB2C2034A06}" srcId="{8AEDF49E-BECE-4E1B-82AA-9EFE873843AC}" destId="{482A1913-FA06-4DFD-A273-4E3B74E02744}" srcOrd="1" destOrd="0" parTransId="{6D7FD366-4991-463E-97B4-352168F2DEA7}" sibTransId="{B55FECAA-E71B-4D50-962F-8F3BFF435614}"/>
    <dgm:cxn modelId="{F9D36384-5298-49AC-BD96-69623298F283}" type="presOf" srcId="{1688AB07-ADA0-415D-98AC-AEB5F478A3CD}" destId="{EF8B8E22-B120-4CED-872A-AD0D77F8DB3E}" srcOrd="0" destOrd="2" presId="urn:microsoft.com/office/officeart/2005/8/layout/vList6"/>
    <dgm:cxn modelId="{D7AB46B2-ACE2-418B-8F6E-43E931B79D37}" type="presOf" srcId="{8AEDF49E-BECE-4E1B-82AA-9EFE873843AC}" destId="{9C65A355-B8C7-4710-A28D-6FE1EB0E1A24}" srcOrd="0" destOrd="0" presId="urn:microsoft.com/office/officeart/2005/8/layout/vList6"/>
    <dgm:cxn modelId="{59D05E95-E64E-4CCA-B8A1-36E446BA7A7D}" type="presOf" srcId="{B75658A2-45F3-4371-A4CC-4B85008DADB8}" destId="{E9C39EEC-8CB7-4EF6-8491-D2AF2BB1F3BC}" srcOrd="0" destOrd="1" presId="urn:microsoft.com/office/officeart/2005/8/layout/vList6"/>
    <dgm:cxn modelId="{D9B98994-C0CD-4980-83AD-881F55AC85AF}" type="presOf" srcId="{C2196490-3439-45B3-9E1A-F8F0E9F65F9C}" destId="{E9C39EEC-8CB7-4EF6-8491-D2AF2BB1F3BC}" srcOrd="0" destOrd="2" presId="urn:microsoft.com/office/officeart/2005/8/layout/vList6"/>
    <dgm:cxn modelId="{6A3E6C52-9B71-4217-AD23-3C081316568D}" type="presOf" srcId="{2909E0BF-AC1C-4657-AE4B-6000E357C626}" destId="{EF8B8E22-B120-4CED-872A-AD0D77F8DB3E}" srcOrd="0" destOrd="0" presId="urn:microsoft.com/office/officeart/2005/8/layout/vList6"/>
    <dgm:cxn modelId="{A74118E8-38E7-4F11-BE56-392412BDBBEB}" type="presParOf" srcId="{9C65A355-B8C7-4710-A28D-6FE1EB0E1A24}" destId="{6A51A08A-B7C7-431D-AF44-256216209E6A}" srcOrd="0" destOrd="0" presId="urn:microsoft.com/office/officeart/2005/8/layout/vList6"/>
    <dgm:cxn modelId="{FE97FFF5-2D88-4FAC-8239-10F2E842D696}" type="presParOf" srcId="{6A51A08A-B7C7-431D-AF44-256216209E6A}" destId="{41BB33F4-7AE6-443F-96A1-10513C9318A7}" srcOrd="0" destOrd="0" presId="urn:microsoft.com/office/officeart/2005/8/layout/vList6"/>
    <dgm:cxn modelId="{BB7D37E6-629C-488B-9260-587446CE9382}" type="presParOf" srcId="{6A51A08A-B7C7-431D-AF44-256216209E6A}" destId="{E9C39EEC-8CB7-4EF6-8491-D2AF2BB1F3BC}" srcOrd="1" destOrd="0" presId="urn:microsoft.com/office/officeart/2005/8/layout/vList6"/>
    <dgm:cxn modelId="{080E802B-9EC0-43DE-93D3-E3FE9137E557}" type="presParOf" srcId="{9C65A355-B8C7-4710-A28D-6FE1EB0E1A24}" destId="{BC1C9E10-394E-42A0-A204-C49A07854E29}" srcOrd="1" destOrd="0" presId="urn:microsoft.com/office/officeart/2005/8/layout/vList6"/>
    <dgm:cxn modelId="{94D093C7-19B9-4972-A906-882C87A7C2A9}" type="presParOf" srcId="{9C65A355-B8C7-4710-A28D-6FE1EB0E1A24}" destId="{8FB49B89-52DB-437D-950B-84F52B991201}" srcOrd="2" destOrd="0" presId="urn:microsoft.com/office/officeart/2005/8/layout/vList6"/>
    <dgm:cxn modelId="{187C7E77-2631-4562-8C53-2B8E4B601CC6}" type="presParOf" srcId="{8FB49B89-52DB-437D-950B-84F52B991201}" destId="{0819E6FC-C0CF-4022-BA8E-CFA3F60AFFE0}" srcOrd="0" destOrd="0" presId="urn:microsoft.com/office/officeart/2005/8/layout/vList6"/>
    <dgm:cxn modelId="{9F51C386-EA48-4F58-BBE4-9563771836E0}" type="presParOf" srcId="{8FB49B89-52DB-437D-950B-84F52B991201}" destId="{EF8B8E22-B120-4CED-872A-AD0D77F8DB3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D2A9AF-00A2-49F7-B8B1-11D462BC07FA}" type="doc">
      <dgm:prSet loTypeId="urn:microsoft.com/office/officeart/2005/8/layout/l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5A064-BDF5-4A9C-9F3D-4F3356EA39AD}">
      <dgm:prSet phldrT="[Текст]" custT="1"/>
      <dgm:spPr/>
      <dgm:t>
        <a:bodyPr/>
        <a:lstStyle/>
        <a:p>
          <a:r>
            <a:rPr lang="en-US" sz="2400" b="1" i="1" dirty="0" err="1" smtClean="0">
              <a:latin typeface="Times New Roman" pitchFamily="18" charset="0"/>
              <a:cs typeface="Times New Roman" pitchFamily="18" charset="0"/>
            </a:rPr>
            <a:t>Group”Dombyra</a:t>
          </a:r>
          <a:r>
            <a:rPr lang="en-US" sz="2400" b="1" i="1" dirty="0" smtClean="0">
              <a:latin typeface="Times New Roman" pitchFamily="18" charset="0"/>
              <a:cs typeface="Times New Roman" pitchFamily="18" charset="0"/>
            </a:rPr>
            <a:t>”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AE6305CE-71A4-4A24-9B47-7BF824CC694D}" type="parTrans" cxnId="{A29ACAC5-3638-41E0-B921-2089A6A578F7}">
      <dgm:prSet/>
      <dgm:spPr/>
      <dgm:t>
        <a:bodyPr/>
        <a:lstStyle/>
        <a:p>
          <a:endParaRPr lang="ru-RU"/>
        </a:p>
      </dgm:t>
    </dgm:pt>
    <dgm:pt modelId="{891B5834-1023-4A09-8B5E-7A34B241D374}" type="sibTrans" cxnId="{A29ACAC5-3638-41E0-B921-2089A6A578F7}">
      <dgm:prSet/>
      <dgm:spPr/>
      <dgm:t>
        <a:bodyPr/>
        <a:lstStyle/>
        <a:p>
          <a:endParaRPr lang="ru-RU"/>
        </a:p>
      </dgm:t>
    </dgm:pt>
    <dgm:pt modelId="{BFA62F16-338C-4580-8CDA-EFAD899C763B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Complete the crossword and find the mystery world </a:t>
          </a:r>
          <a:endParaRPr lang="ru-RU" i="1" dirty="0"/>
        </a:p>
      </dgm:t>
    </dgm:pt>
    <dgm:pt modelId="{24DE5827-389C-49A9-90C0-1FF26E083973}" type="parTrans" cxnId="{935DE574-B887-4F6E-B6FD-34E28CCA769E}">
      <dgm:prSet/>
      <dgm:spPr/>
      <dgm:t>
        <a:bodyPr/>
        <a:lstStyle/>
        <a:p>
          <a:endParaRPr lang="ru-RU"/>
        </a:p>
      </dgm:t>
    </dgm:pt>
    <dgm:pt modelId="{2C01C69B-5D1E-44AD-9AED-A5A3E51C227C}" type="sibTrans" cxnId="{935DE574-B887-4F6E-B6FD-34E28CCA769E}">
      <dgm:prSet/>
      <dgm:spPr/>
      <dgm:t>
        <a:bodyPr/>
        <a:lstStyle/>
        <a:p>
          <a:endParaRPr lang="ru-RU"/>
        </a:p>
      </dgm:t>
    </dgm:pt>
    <dgm:pt modelId="{C811C715-58F7-473E-97B9-38A4C49A04A7}">
      <dgm:prSet phldrT="[Текст]" custT="1"/>
      <dgm:spPr/>
      <dgm:t>
        <a:bodyPr/>
        <a:lstStyle/>
        <a:p>
          <a:pPr algn="l"/>
          <a:r>
            <a:rPr lang="en-US" sz="2800" b="1" i="1" dirty="0" err="1" smtClean="0">
              <a:latin typeface="Times New Roman" pitchFamily="18" charset="0"/>
              <a:cs typeface="Times New Roman" pitchFamily="18" charset="0"/>
            </a:rPr>
            <a:t>Group“Guitar</a:t>
          </a:r>
          <a:r>
            <a:rPr lang="en-US" sz="2800" b="1" i="1" dirty="0" smtClean="0">
              <a:latin typeface="Times New Roman" pitchFamily="18" charset="0"/>
              <a:cs typeface="Times New Roman" pitchFamily="18" charset="0"/>
            </a:rPr>
            <a:t>”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033F261F-2C49-4182-9CC3-C0534CBC73BA}" type="parTrans" cxnId="{12D9EBD4-7FEA-4117-80B3-B7F7791195E4}">
      <dgm:prSet/>
      <dgm:spPr/>
      <dgm:t>
        <a:bodyPr/>
        <a:lstStyle/>
        <a:p>
          <a:endParaRPr lang="ru-RU"/>
        </a:p>
      </dgm:t>
    </dgm:pt>
    <dgm:pt modelId="{6F8E896F-98BD-4D4F-8E45-2067B550E880}" type="sibTrans" cxnId="{12D9EBD4-7FEA-4117-80B3-B7F7791195E4}">
      <dgm:prSet/>
      <dgm:spPr/>
      <dgm:t>
        <a:bodyPr/>
        <a:lstStyle/>
        <a:p>
          <a:endParaRPr lang="ru-RU"/>
        </a:p>
      </dgm:t>
    </dgm:pt>
    <dgm:pt modelId="{0850E8B4-9EA2-49E7-BDC5-5733B20A02F6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Learners make-up short dialogue on the theme         </a:t>
          </a:r>
        </a:p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“My favorite musical instrument” </a:t>
          </a:r>
          <a:endParaRPr lang="ru-RU" b="1" i="1" dirty="0"/>
        </a:p>
      </dgm:t>
    </dgm:pt>
    <dgm:pt modelId="{49D0E9A3-CB1C-4878-B78B-12B321447E86}" type="parTrans" cxnId="{558EACC6-5257-4E53-A7D6-539721B4AFF5}">
      <dgm:prSet/>
      <dgm:spPr/>
      <dgm:t>
        <a:bodyPr/>
        <a:lstStyle/>
        <a:p>
          <a:endParaRPr lang="ru-RU"/>
        </a:p>
      </dgm:t>
    </dgm:pt>
    <dgm:pt modelId="{1E867C14-8CAD-48B2-9B33-3C19707DBCD7}" type="sibTrans" cxnId="{558EACC6-5257-4E53-A7D6-539721B4AFF5}">
      <dgm:prSet/>
      <dgm:spPr/>
      <dgm:t>
        <a:bodyPr/>
        <a:lstStyle/>
        <a:p>
          <a:endParaRPr lang="ru-RU"/>
        </a:p>
      </dgm:t>
    </dgm:pt>
    <dgm:pt modelId="{38962C30-E553-49FB-A3DD-FA3AFD5BDD6B}">
      <dgm:prSet phldrT="[Текст]" custT="1"/>
      <dgm:spPr/>
      <dgm:t>
        <a:bodyPr/>
        <a:lstStyle/>
        <a:p>
          <a:pPr algn="l"/>
          <a:r>
            <a:rPr lang="en-US" sz="2800" b="1" i="1" dirty="0" err="1" smtClean="0">
              <a:latin typeface="Times New Roman" pitchFamily="18" charset="0"/>
              <a:cs typeface="Times New Roman" pitchFamily="18" charset="0"/>
            </a:rPr>
            <a:t>Group“Piano</a:t>
          </a:r>
          <a:r>
            <a:rPr lang="en-US" sz="2800" b="1" i="1" dirty="0" smtClean="0">
              <a:latin typeface="Times New Roman" pitchFamily="18" charset="0"/>
              <a:cs typeface="Times New Roman" pitchFamily="18" charset="0"/>
            </a:rPr>
            <a:t>”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B90B4F5B-F325-4A31-8332-1C6A3A07F0F3}" type="parTrans" cxnId="{1E6C57CC-9176-4905-B0D8-88548EADC6C9}">
      <dgm:prSet/>
      <dgm:spPr/>
      <dgm:t>
        <a:bodyPr/>
        <a:lstStyle/>
        <a:p>
          <a:endParaRPr lang="ru-RU"/>
        </a:p>
      </dgm:t>
    </dgm:pt>
    <dgm:pt modelId="{98157CE8-9B3A-42F6-A897-690361289952}" type="sibTrans" cxnId="{1E6C57CC-9176-4905-B0D8-88548EADC6C9}">
      <dgm:prSet/>
      <dgm:spPr/>
      <dgm:t>
        <a:bodyPr/>
        <a:lstStyle/>
        <a:p>
          <a:endParaRPr lang="ru-RU"/>
        </a:p>
      </dgm:t>
    </dgm:pt>
    <dgm:pt modelId="{7A161910-1346-4CA1-B9A7-C18AC8D5B744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Learners make-up short text on the theme “My favorite singer”</a:t>
          </a:r>
          <a:endParaRPr lang="ru-RU" i="1" dirty="0"/>
        </a:p>
      </dgm:t>
    </dgm:pt>
    <dgm:pt modelId="{91589CEE-C0CF-4B45-A6E2-FDB47DB25881}" type="parTrans" cxnId="{37B6057F-BD5B-4E80-91C8-7E0C4D2AEB74}">
      <dgm:prSet/>
      <dgm:spPr/>
      <dgm:t>
        <a:bodyPr/>
        <a:lstStyle/>
        <a:p>
          <a:endParaRPr lang="ru-RU"/>
        </a:p>
      </dgm:t>
    </dgm:pt>
    <dgm:pt modelId="{CC2CB762-FDA7-44CD-AFFA-3894249CE76A}" type="sibTrans" cxnId="{37B6057F-BD5B-4E80-91C8-7E0C4D2AEB74}">
      <dgm:prSet/>
      <dgm:spPr/>
      <dgm:t>
        <a:bodyPr/>
        <a:lstStyle/>
        <a:p>
          <a:endParaRPr lang="ru-RU"/>
        </a:p>
      </dgm:t>
    </dgm:pt>
    <dgm:pt modelId="{C4190232-B9ED-40D6-ABBB-606F9A549696}" type="pres">
      <dgm:prSet presAssocID="{69D2A9AF-00A2-49F7-B8B1-11D462BC07F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6F8E591-2753-44AF-86D2-7B26A31382A6}" type="pres">
      <dgm:prSet presAssocID="{5AA5A064-BDF5-4A9C-9F3D-4F3356EA39AD}" presName="horFlow" presStyleCnt="0"/>
      <dgm:spPr/>
    </dgm:pt>
    <dgm:pt modelId="{23F73E65-DAF8-44BF-9D97-0294E77CF47E}" type="pres">
      <dgm:prSet presAssocID="{5AA5A064-BDF5-4A9C-9F3D-4F3356EA39AD}" presName="bigChev" presStyleLbl="node1" presStyleIdx="0" presStyleCnt="3" custScaleX="103644"/>
      <dgm:spPr/>
      <dgm:t>
        <a:bodyPr/>
        <a:lstStyle/>
        <a:p>
          <a:endParaRPr lang="ru-RU"/>
        </a:p>
      </dgm:t>
    </dgm:pt>
    <dgm:pt modelId="{34F0D90C-1FE4-47D3-9BFC-E30EC4D9A236}" type="pres">
      <dgm:prSet presAssocID="{24DE5827-389C-49A9-90C0-1FF26E083973}" presName="parTrans" presStyleCnt="0"/>
      <dgm:spPr/>
    </dgm:pt>
    <dgm:pt modelId="{F53803BF-415E-40D3-AF67-EAB1D2601F5A}" type="pres">
      <dgm:prSet presAssocID="{BFA62F16-338C-4580-8CDA-EFAD899C763B}" presName="node" presStyleLbl="alignAccFollowNode1" presStyleIdx="0" presStyleCnt="3" custScaleX="168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AA5CB-6728-44E3-9F36-BAF2BDC3D0E5}" type="pres">
      <dgm:prSet presAssocID="{5AA5A064-BDF5-4A9C-9F3D-4F3356EA39AD}" presName="vSp" presStyleCnt="0"/>
      <dgm:spPr/>
    </dgm:pt>
    <dgm:pt modelId="{24A96A8D-F537-4F24-BA0F-D55E8B2E3A9B}" type="pres">
      <dgm:prSet presAssocID="{C811C715-58F7-473E-97B9-38A4C49A04A7}" presName="horFlow" presStyleCnt="0"/>
      <dgm:spPr/>
    </dgm:pt>
    <dgm:pt modelId="{11587E3B-AEBC-4710-A7A6-C891ECAD9D37}" type="pres">
      <dgm:prSet presAssocID="{C811C715-58F7-473E-97B9-38A4C49A04A7}" presName="bigChev" presStyleLbl="node1" presStyleIdx="1" presStyleCnt="3"/>
      <dgm:spPr/>
      <dgm:t>
        <a:bodyPr/>
        <a:lstStyle/>
        <a:p>
          <a:endParaRPr lang="ru-RU"/>
        </a:p>
      </dgm:t>
    </dgm:pt>
    <dgm:pt modelId="{FF33B12B-3875-4BFF-8571-7B2F60211163}" type="pres">
      <dgm:prSet presAssocID="{49D0E9A3-CB1C-4878-B78B-12B321447E86}" presName="parTrans" presStyleCnt="0"/>
      <dgm:spPr/>
    </dgm:pt>
    <dgm:pt modelId="{1655F9CF-FE01-469D-A2BB-DDBF79908653}" type="pres">
      <dgm:prSet presAssocID="{0850E8B4-9EA2-49E7-BDC5-5733B20A02F6}" presName="node" presStyleLbl="alignAccFollowNode1" presStyleIdx="1" presStyleCnt="3" custScaleX="167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EAA60-A0C6-437A-B51F-89BEF79C50B4}" type="pres">
      <dgm:prSet presAssocID="{C811C715-58F7-473E-97B9-38A4C49A04A7}" presName="vSp" presStyleCnt="0"/>
      <dgm:spPr/>
    </dgm:pt>
    <dgm:pt modelId="{DC971378-B12D-4B60-ADE8-F10D4EECF32D}" type="pres">
      <dgm:prSet presAssocID="{38962C30-E553-49FB-A3DD-FA3AFD5BDD6B}" presName="horFlow" presStyleCnt="0"/>
      <dgm:spPr/>
    </dgm:pt>
    <dgm:pt modelId="{2821ED39-A504-42EF-86FC-9C2BB3B8B35D}" type="pres">
      <dgm:prSet presAssocID="{38962C30-E553-49FB-A3DD-FA3AFD5BDD6B}" presName="bigChev" presStyleLbl="node1" presStyleIdx="2" presStyleCnt="3"/>
      <dgm:spPr/>
      <dgm:t>
        <a:bodyPr/>
        <a:lstStyle/>
        <a:p>
          <a:endParaRPr lang="ru-RU"/>
        </a:p>
      </dgm:t>
    </dgm:pt>
    <dgm:pt modelId="{A9C01812-DA92-49B0-9D27-C6502DFEBCE4}" type="pres">
      <dgm:prSet presAssocID="{91589CEE-C0CF-4B45-A6E2-FDB47DB25881}" presName="parTrans" presStyleCnt="0"/>
      <dgm:spPr/>
    </dgm:pt>
    <dgm:pt modelId="{8438BFCF-1074-422A-B676-6E3D3FBDDBAF}" type="pres">
      <dgm:prSet presAssocID="{7A161910-1346-4CA1-B9A7-C18AC8D5B744}" presName="node" presStyleLbl="alignAccFollowNode1" presStyleIdx="2" presStyleCnt="3" custScaleX="171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8EACC6-5257-4E53-A7D6-539721B4AFF5}" srcId="{C811C715-58F7-473E-97B9-38A4C49A04A7}" destId="{0850E8B4-9EA2-49E7-BDC5-5733B20A02F6}" srcOrd="0" destOrd="0" parTransId="{49D0E9A3-CB1C-4878-B78B-12B321447E86}" sibTransId="{1E867C14-8CAD-48B2-9B33-3C19707DBCD7}"/>
    <dgm:cxn modelId="{1E6C57CC-9176-4905-B0D8-88548EADC6C9}" srcId="{69D2A9AF-00A2-49F7-B8B1-11D462BC07FA}" destId="{38962C30-E553-49FB-A3DD-FA3AFD5BDD6B}" srcOrd="2" destOrd="0" parTransId="{B90B4F5B-F325-4A31-8332-1C6A3A07F0F3}" sibTransId="{98157CE8-9B3A-42F6-A897-690361289952}"/>
    <dgm:cxn modelId="{A8815F7B-98D5-4BAC-8FBE-FE595609ED36}" type="presOf" srcId="{69D2A9AF-00A2-49F7-B8B1-11D462BC07FA}" destId="{C4190232-B9ED-40D6-ABBB-606F9A549696}" srcOrd="0" destOrd="0" presId="urn:microsoft.com/office/officeart/2005/8/layout/lProcess3"/>
    <dgm:cxn modelId="{C94358EF-05A6-4672-ABD1-956F2BF3C17D}" type="presOf" srcId="{5AA5A064-BDF5-4A9C-9F3D-4F3356EA39AD}" destId="{23F73E65-DAF8-44BF-9D97-0294E77CF47E}" srcOrd="0" destOrd="0" presId="urn:microsoft.com/office/officeart/2005/8/layout/lProcess3"/>
    <dgm:cxn modelId="{5C699BA8-D103-4F5E-8A62-39EF03BDAE81}" type="presOf" srcId="{38962C30-E553-49FB-A3DD-FA3AFD5BDD6B}" destId="{2821ED39-A504-42EF-86FC-9C2BB3B8B35D}" srcOrd="0" destOrd="0" presId="urn:microsoft.com/office/officeart/2005/8/layout/lProcess3"/>
    <dgm:cxn modelId="{935DE574-B887-4F6E-B6FD-34E28CCA769E}" srcId="{5AA5A064-BDF5-4A9C-9F3D-4F3356EA39AD}" destId="{BFA62F16-338C-4580-8CDA-EFAD899C763B}" srcOrd="0" destOrd="0" parTransId="{24DE5827-389C-49A9-90C0-1FF26E083973}" sibTransId="{2C01C69B-5D1E-44AD-9AED-A5A3E51C227C}"/>
    <dgm:cxn modelId="{A29ACAC5-3638-41E0-B921-2089A6A578F7}" srcId="{69D2A9AF-00A2-49F7-B8B1-11D462BC07FA}" destId="{5AA5A064-BDF5-4A9C-9F3D-4F3356EA39AD}" srcOrd="0" destOrd="0" parTransId="{AE6305CE-71A4-4A24-9B47-7BF824CC694D}" sibTransId="{891B5834-1023-4A09-8B5E-7A34B241D374}"/>
    <dgm:cxn modelId="{37B6057F-BD5B-4E80-91C8-7E0C4D2AEB74}" srcId="{38962C30-E553-49FB-A3DD-FA3AFD5BDD6B}" destId="{7A161910-1346-4CA1-B9A7-C18AC8D5B744}" srcOrd="0" destOrd="0" parTransId="{91589CEE-C0CF-4B45-A6E2-FDB47DB25881}" sibTransId="{CC2CB762-FDA7-44CD-AFFA-3894249CE76A}"/>
    <dgm:cxn modelId="{29EEC1AC-3D1B-46BE-B633-15B6B29879E7}" type="presOf" srcId="{0850E8B4-9EA2-49E7-BDC5-5733B20A02F6}" destId="{1655F9CF-FE01-469D-A2BB-DDBF79908653}" srcOrd="0" destOrd="0" presId="urn:microsoft.com/office/officeart/2005/8/layout/lProcess3"/>
    <dgm:cxn modelId="{3589CAAF-991C-4311-9950-7E78DE87312C}" type="presOf" srcId="{7A161910-1346-4CA1-B9A7-C18AC8D5B744}" destId="{8438BFCF-1074-422A-B676-6E3D3FBDDBAF}" srcOrd="0" destOrd="0" presId="urn:microsoft.com/office/officeart/2005/8/layout/lProcess3"/>
    <dgm:cxn modelId="{12D9EBD4-7FEA-4117-80B3-B7F7791195E4}" srcId="{69D2A9AF-00A2-49F7-B8B1-11D462BC07FA}" destId="{C811C715-58F7-473E-97B9-38A4C49A04A7}" srcOrd="1" destOrd="0" parTransId="{033F261F-2C49-4182-9CC3-C0534CBC73BA}" sibTransId="{6F8E896F-98BD-4D4F-8E45-2067B550E880}"/>
    <dgm:cxn modelId="{26829624-5E85-405B-B655-D02F581D9D00}" type="presOf" srcId="{C811C715-58F7-473E-97B9-38A4C49A04A7}" destId="{11587E3B-AEBC-4710-A7A6-C891ECAD9D37}" srcOrd="0" destOrd="0" presId="urn:microsoft.com/office/officeart/2005/8/layout/lProcess3"/>
    <dgm:cxn modelId="{AFA08EDF-B8EC-4123-893E-DECDC065070D}" type="presOf" srcId="{BFA62F16-338C-4580-8CDA-EFAD899C763B}" destId="{F53803BF-415E-40D3-AF67-EAB1D2601F5A}" srcOrd="0" destOrd="0" presId="urn:microsoft.com/office/officeart/2005/8/layout/lProcess3"/>
    <dgm:cxn modelId="{AA0D66F6-4D89-407E-9E2C-06EC87B3578A}" type="presParOf" srcId="{C4190232-B9ED-40D6-ABBB-606F9A549696}" destId="{A6F8E591-2753-44AF-86D2-7B26A31382A6}" srcOrd="0" destOrd="0" presId="urn:microsoft.com/office/officeart/2005/8/layout/lProcess3"/>
    <dgm:cxn modelId="{43185C00-4B8F-4F54-B954-B97DF4F96744}" type="presParOf" srcId="{A6F8E591-2753-44AF-86D2-7B26A31382A6}" destId="{23F73E65-DAF8-44BF-9D97-0294E77CF47E}" srcOrd="0" destOrd="0" presId="urn:microsoft.com/office/officeart/2005/8/layout/lProcess3"/>
    <dgm:cxn modelId="{270FE5CA-2B64-44DA-BFA0-95559576005D}" type="presParOf" srcId="{A6F8E591-2753-44AF-86D2-7B26A31382A6}" destId="{34F0D90C-1FE4-47D3-9BFC-E30EC4D9A236}" srcOrd="1" destOrd="0" presId="urn:microsoft.com/office/officeart/2005/8/layout/lProcess3"/>
    <dgm:cxn modelId="{EEB4FECB-9107-4D24-8FBE-4697BBBA1067}" type="presParOf" srcId="{A6F8E591-2753-44AF-86D2-7B26A31382A6}" destId="{F53803BF-415E-40D3-AF67-EAB1D2601F5A}" srcOrd="2" destOrd="0" presId="urn:microsoft.com/office/officeart/2005/8/layout/lProcess3"/>
    <dgm:cxn modelId="{951F0948-D4C4-49BC-A0E6-CB5F66391660}" type="presParOf" srcId="{C4190232-B9ED-40D6-ABBB-606F9A549696}" destId="{58BAA5CB-6728-44E3-9F36-BAF2BDC3D0E5}" srcOrd="1" destOrd="0" presId="urn:microsoft.com/office/officeart/2005/8/layout/lProcess3"/>
    <dgm:cxn modelId="{703DEA00-05C2-456C-AF0C-768553937062}" type="presParOf" srcId="{C4190232-B9ED-40D6-ABBB-606F9A549696}" destId="{24A96A8D-F537-4F24-BA0F-D55E8B2E3A9B}" srcOrd="2" destOrd="0" presId="urn:microsoft.com/office/officeart/2005/8/layout/lProcess3"/>
    <dgm:cxn modelId="{4F076F9E-FC93-425C-B195-14AC8AA61112}" type="presParOf" srcId="{24A96A8D-F537-4F24-BA0F-D55E8B2E3A9B}" destId="{11587E3B-AEBC-4710-A7A6-C891ECAD9D37}" srcOrd="0" destOrd="0" presId="urn:microsoft.com/office/officeart/2005/8/layout/lProcess3"/>
    <dgm:cxn modelId="{6AA52C70-E471-487A-9805-64AB47663035}" type="presParOf" srcId="{24A96A8D-F537-4F24-BA0F-D55E8B2E3A9B}" destId="{FF33B12B-3875-4BFF-8571-7B2F60211163}" srcOrd="1" destOrd="0" presId="urn:microsoft.com/office/officeart/2005/8/layout/lProcess3"/>
    <dgm:cxn modelId="{FB41C2B4-6F1D-45B9-907E-2CA8ED4F997A}" type="presParOf" srcId="{24A96A8D-F537-4F24-BA0F-D55E8B2E3A9B}" destId="{1655F9CF-FE01-469D-A2BB-DDBF79908653}" srcOrd="2" destOrd="0" presId="urn:microsoft.com/office/officeart/2005/8/layout/lProcess3"/>
    <dgm:cxn modelId="{7B96A972-0A64-4FD4-BAA6-DBD1E7283B49}" type="presParOf" srcId="{C4190232-B9ED-40D6-ABBB-606F9A549696}" destId="{0B5EAA60-A0C6-437A-B51F-89BEF79C50B4}" srcOrd="3" destOrd="0" presId="urn:microsoft.com/office/officeart/2005/8/layout/lProcess3"/>
    <dgm:cxn modelId="{04B6BC89-4BC9-41B3-87D2-6FB5EBDD59D0}" type="presParOf" srcId="{C4190232-B9ED-40D6-ABBB-606F9A549696}" destId="{DC971378-B12D-4B60-ADE8-F10D4EECF32D}" srcOrd="4" destOrd="0" presId="urn:microsoft.com/office/officeart/2005/8/layout/lProcess3"/>
    <dgm:cxn modelId="{5084487A-62DA-45E2-8052-A590C378ABE1}" type="presParOf" srcId="{DC971378-B12D-4B60-ADE8-F10D4EECF32D}" destId="{2821ED39-A504-42EF-86FC-9C2BB3B8B35D}" srcOrd="0" destOrd="0" presId="urn:microsoft.com/office/officeart/2005/8/layout/lProcess3"/>
    <dgm:cxn modelId="{0C48B00E-5327-4E18-85FD-3E2C27C44A6C}" type="presParOf" srcId="{DC971378-B12D-4B60-ADE8-F10D4EECF32D}" destId="{A9C01812-DA92-49B0-9D27-C6502DFEBCE4}" srcOrd="1" destOrd="0" presId="urn:microsoft.com/office/officeart/2005/8/layout/lProcess3"/>
    <dgm:cxn modelId="{459AD8F9-88A8-4FC0-9362-D12D6C8B03F7}" type="presParOf" srcId="{DC971378-B12D-4B60-ADE8-F10D4EECF32D}" destId="{8438BFCF-1074-422A-B676-6E3D3FBDDBA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3970E-3E9B-4374-81E0-12141013635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8A16A-A068-4CBF-9DFF-5C7026D51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83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8A16A-A068-4CBF-9DFF-5C7026D5117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925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90AD9-2D70-4A2A-B5BE-74B8FB44D5F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4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EF802-962B-409D-AF8D-FEB7168E90C7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FCE3-DAC2-4F12-923C-D9F8D488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.youtube.com/watch?v=wiF8YlKNx4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Сырым\Downloads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9144000" cy="50851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3108" y="1"/>
            <a:ext cx="47863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Unit 5 :  Creativity</a:t>
            </a:r>
            <a:r>
              <a:rPr lang="en-US" sz="2800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u="sng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Theme:</a:t>
            </a:r>
            <a:r>
              <a:rPr lang="en-US" sz="28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Music</a:t>
            </a:r>
            <a:b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     Grade:5</a:t>
            </a:r>
            <a:endParaRPr lang="ru-RU" sz="2800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1" y="5857892"/>
            <a:ext cx="328586" cy="268271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4664"/>
            <a:ext cx="1944216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Assessment criteria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772816"/>
            <a:ext cx="2016224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Value links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573016"/>
            <a:ext cx="1944216" cy="1008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Cross curricular links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013176"/>
            <a:ext cx="2016224" cy="864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ICT skills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123728" y="476672"/>
            <a:ext cx="115212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2267744" y="2060848"/>
            <a:ext cx="7920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267744" y="3933056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411760" y="5229200"/>
            <a:ext cx="648072" cy="36004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7864" y="188640"/>
            <a:ext cx="5472608" cy="11521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Tx/>
              <a:buChar char="-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name and use subject- specific vocabulary on topic</a:t>
            </a:r>
          </a:p>
          <a:p>
            <a:pPr lvl="0">
              <a:buFontTx/>
              <a:buChar char="-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understand the subject- specific vocabulary on topic </a:t>
            </a:r>
          </a:p>
          <a:p>
            <a:pPr lvl="0">
              <a:buFontTx/>
              <a:buChar char="-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write and tell about musical instruments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47864" y="1628800"/>
            <a:ext cx="5616624" cy="20162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develop the students ’mental  power inner hearing ,musical memory and  recognition .To encourage students to use music to communicate with their classmates as other kind of communication  media 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 bring up the culture of personality through music (“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Mangilik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Yel”,6)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19872" y="3717032"/>
            <a:ext cx="5472608" cy="10081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Music</a:t>
            </a:r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19872" y="5013176"/>
            <a:ext cx="5472608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Video</a:t>
            </a:r>
          </a:p>
          <a:p>
            <a:pPr lvl="0" algn="ctr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Presentation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63888" y="764704"/>
            <a:ext cx="42484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  <a:tabLst>
                <a:tab pos="271463" algn="l"/>
              </a:tabLst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411760" y="188640"/>
            <a:ext cx="367240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Planned Activities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520" y="1052736"/>
            <a:ext cx="2160240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Speaking</a:t>
            </a:r>
            <a:r>
              <a:rPr lang="en-US" dirty="0" smtClean="0"/>
              <a:t> </a:t>
            </a:r>
            <a:endParaRPr lang="ru-RU" dirty="0" smtClean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87824" y="1052736"/>
            <a:ext cx="2088232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Reading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52120" y="1124744"/>
            <a:ext cx="2376264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Writing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2204864"/>
            <a:ext cx="2016224" cy="40324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Brainstorming </a:t>
            </a: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Video clip </a:t>
            </a: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“Kinds of music “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Teacher asks questions for students to identify their interests music and for developing of oral speech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2132856"/>
            <a:ext cx="2088232" cy="41044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Pre-reading </a:t>
            </a: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“Guess and match the types of  musical instruments”</a:t>
            </a: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While-reading 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Read the text and complete the chart below</a:t>
            </a: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Post-reading </a:t>
            </a:r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Ask the following questions then make dialogues with your partners </a:t>
            </a:r>
          </a:p>
          <a:p>
            <a:pPr algn="ctr"/>
            <a:endParaRPr lang="ru-RU" b="1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5796136" y="2420888"/>
            <a:ext cx="2016224" cy="30963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Complete the crossword writing the name of mystery words 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8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Activity: Classification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Learners classify musical instruments according to the group. </a:t>
            </a:r>
          </a:p>
          <a:p>
            <a:pPr>
              <a:buNone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lassification-of-instrument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0306"/>
            <a:ext cx="3324227" cy="2495775"/>
          </a:xfrm>
          <a:prstGeom prst="rect">
            <a:avLst/>
          </a:prstGeom>
        </p:spPr>
      </p:pic>
      <p:pic>
        <p:nvPicPr>
          <p:cNvPr id="7" name="Рисунок 6" descr="classification-of-instruments-6-6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4390814"/>
            <a:ext cx="3286148" cy="2467186"/>
          </a:xfrm>
          <a:prstGeom prst="rect">
            <a:avLst/>
          </a:prstGeom>
        </p:spPr>
      </p:pic>
      <p:pic>
        <p:nvPicPr>
          <p:cNvPr id="8" name="Рисунок 7" descr="classification-of-instruments-7-6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211" y="2357430"/>
            <a:ext cx="3252789" cy="2442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285728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Differentiation by tasks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7353328" cy="1071546"/>
          </a:xfrm>
        </p:spPr>
        <p:txBody>
          <a:bodyPr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Crossword 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64807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1196752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Complete the crossword and fine the mystery word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5157192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FrankRuehl" pitchFamily="34" charset="-79"/>
                <a:cs typeface="FrankRuehl" pitchFamily="34" charset="-79"/>
              </a:rPr>
              <a:t>Descriptor </a:t>
            </a:r>
            <a:r>
              <a:rPr lang="en-US" sz="2000" dirty="0" smtClean="0">
                <a:latin typeface="FrankRuehl" pitchFamily="34" charset="-79"/>
                <a:cs typeface="FrankRuehl" pitchFamily="34" charset="-79"/>
              </a:rPr>
              <a:t>:</a:t>
            </a:r>
            <a:r>
              <a:rPr lang="en-US" sz="2000" dirty="0" smtClean="0"/>
              <a:t>                  </a:t>
            </a:r>
            <a:r>
              <a:rPr lang="en-US" sz="2000" dirty="0" smtClean="0">
                <a:latin typeface="FrankRuehl" pitchFamily="34" charset="-79"/>
                <a:cs typeface="FrankRuehl" pitchFamily="34" charset="-79"/>
              </a:rPr>
              <a:t>A learner </a:t>
            </a:r>
          </a:p>
          <a:p>
            <a:r>
              <a:rPr lang="en-US" sz="2000" dirty="0" smtClean="0">
                <a:latin typeface="FrankRuehl" pitchFamily="34" charset="-79"/>
                <a:cs typeface="FrankRuehl" pitchFamily="34" charset="-79"/>
              </a:rPr>
              <a:t>                              - completes the crossword </a:t>
            </a:r>
          </a:p>
          <a:p>
            <a:r>
              <a:rPr lang="en-US" sz="2000" dirty="0" smtClean="0">
                <a:latin typeface="FrankRuehl" pitchFamily="34" charset="-79"/>
                <a:cs typeface="FrankRuehl" pitchFamily="34" charset="-79"/>
              </a:rPr>
              <a:t>                              - finds the mystery word </a:t>
            </a:r>
          </a:p>
          <a:p>
            <a:r>
              <a:rPr lang="en-US" sz="2000" dirty="0" smtClean="0">
                <a:latin typeface="FrankRuehl" pitchFamily="34" charset="-79"/>
                <a:cs typeface="FrankRuehl" pitchFamily="34" charset="-79"/>
              </a:rPr>
              <a:t>                              - write with grammatical              </a:t>
            </a:r>
            <a:endParaRPr lang="ru-RU" sz="2000" dirty="0">
              <a:cs typeface="FrankRuehl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267744" y="353882"/>
            <a:ext cx="468052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Brainstorming Activity 1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Video clip: “Kinds of music”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Владимир\Downloads\Short-term plan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56792"/>
            <a:ext cx="7482408" cy="41764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9997" y="5867980"/>
            <a:ext cx="45640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>
                <a:hlinkClick r:id="rId4"/>
              </a:rPr>
              <a:t>https://m.youtube.com/watch?v=wiF8YlKNx4g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7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9552" y="188640"/>
            <a:ext cx="8280920" cy="1800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have learnt…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still want to know…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didn’t understand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2996952"/>
          <a:ext cx="7992889" cy="3527943"/>
        </p:xfrm>
        <a:graphic>
          <a:graphicData uri="http://schemas.openxmlformats.org/drawingml/2006/table">
            <a:tbl>
              <a:tblPr/>
              <a:tblGrid>
                <a:gridCol w="5972215"/>
                <a:gridCol w="1034979"/>
                <a:gridCol w="985695"/>
              </a:tblGrid>
              <a:tr h="120824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GB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en-GB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Can </a:t>
                      </a:r>
                      <a:r>
                        <a:rPr lang="en-GB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you…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38225" algn="l"/>
                        </a:tabLst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38225" algn="l"/>
                        </a:tabLst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16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GB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identify and name 10-12 words about musical instruments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73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GB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en-GB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nderstand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with little support specific information and 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detail 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 short, simple texts </a:t>
                      </a:r>
                      <a:r>
                        <a:rPr lang="en-GB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tell about musical instruments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0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ru-RU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en-GB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write </a:t>
                      </a:r>
                      <a:r>
                        <a:rPr lang="en-GB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the names of musical instruments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0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ru-RU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</a:t>
                      </a:r>
                      <a:r>
                        <a:rPr lang="en-GB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ell </a:t>
                      </a:r>
                      <a:r>
                        <a:rPr lang="en-GB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about musical instruments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endParaRPr lang="en-US" sz="20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536" y="2198142"/>
            <a:ext cx="83529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060848"/>
            <a:ext cx="8280920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Evaluation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Final Self-Assessment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Tick “+” or “-”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Documents and Settings\User\Рабочий стол\карт к през\220px-Guitar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82729">
            <a:off x="7789796" y="386180"/>
            <a:ext cx="663802" cy="792442"/>
          </a:xfrm>
          <a:prstGeom prst="rect">
            <a:avLst/>
          </a:prstGeom>
          <a:noFill/>
        </p:spPr>
      </p:pic>
      <p:pic>
        <p:nvPicPr>
          <p:cNvPr id="10" name="Picture 2" descr="C:\Users\Владимир\Downloads\Short-term plan\Для урока\Smayl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9" y="3429000"/>
            <a:ext cx="864095" cy="720080"/>
          </a:xfrm>
          <a:prstGeom prst="rect">
            <a:avLst/>
          </a:prstGeom>
          <a:noFill/>
        </p:spPr>
      </p:pic>
      <p:pic>
        <p:nvPicPr>
          <p:cNvPr id="11" name="Picture 3" descr="C:\Users\Владимир\Downloads\Short-term plan\Для урока\Smaylik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7" y="3429000"/>
            <a:ext cx="648072" cy="71152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915816" y="260649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Feedback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 descr="C:\Users\Владимир\Downloads\Short-term plan\Для урока\Smaylik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3429000"/>
            <a:ext cx="648072" cy="711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1117</TotalTime>
  <Words>404</Words>
  <Application>Microsoft Office PowerPoint</Application>
  <PresentationFormat>Экран (4:3)</PresentationFormat>
  <Paragraphs>79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Century Schoolbook</vt:lpstr>
      <vt:lpstr>FrankRuehl</vt:lpstr>
      <vt:lpstr>Times New Roman</vt:lpstr>
      <vt:lpstr>Wingdings</vt:lpstr>
      <vt:lpstr>Wingdings 2</vt:lpstr>
      <vt:lpstr>Эркер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Activity: Classification</vt:lpstr>
      <vt:lpstr>Презентация PowerPoint</vt:lpstr>
      <vt:lpstr>Crossword </vt:lpstr>
      <vt:lpstr>Презентация PowerPoint</vt:lpstr>
      <vt:lpstr>Презентация PowerPoint</vt:lpstr>
    </vt:vector>
  </TitlesOfParts>
  <Company>WolfishLair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Владимир</dc:creator>
  <cp:lastModifiedBy>Высокого полёта</cp:lastModifiedBy>
  <cp:revision>130</cp:revision>
  <dcterms:created xsi:type="dcterms:W3CDTF">2017-06-27T07:54:12Z</dcterms:created>
  <dcterms:modified xsi:type="dcterms:W3CDTF">2022-01-07T20:05:40Z</dcterms:modified>
</cp:coreProperties>
</file>